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87" r:id="rId17"/>
    <p:sldId id="289" r:id="rId18"/>
    <p:sldId id="290" r:id="rId19"/>
    <p:sldId id="291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F28A9AF-252A-41DF-97F1-59B9CFB2EB7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5E28753-60AB-48E8-B8B8-79A527FAC48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1"/>
          <p:cNvSpPr>
            <a:spLocks noGrp="1"/>
          </p:cNvSpPr>
          <p:nvPr>
            <p:ph type="ctrTitle"/>
          </p:nvPr>
        </p:nvSpPr>
        <p:spPr>
          <a:xfrm>
            <a:off x="993899" y="3429000"/>
            <a:ext cx="8712968" cy="1440160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Тема проекта: разработка информационной системы </a:t>
            </a:r>
            <a:r>
              <a:rPr lang="ru-RU" sz="3200" dirty="0" smtClean="0">
                <a:solidFill>
                  <a:schemeClr val="tx1"/>
                </a:solidFill>
              </a:rPr>
              <a:t>для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 smtClean="0">
                <a:solidFill>
                  <a:schemeClr val="tx1"/>
                </a:solidFill>
              </a:rPr>
              <a:t>спортивного болельщика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4387" y="1196752"/>
            <a:ext cx="9144000" cy="1872208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ru-RU" sz="5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МИНИСТЕРСТВО НАУКИ И ВЫСШЕГО ОБРАЗОВАНИЯ РОССИЙСКОЙ ФЕДЕРАЦИИ</a:t>
            </a:r>
          </a:p>
          <a:p>
            <a:pPr algn="ctr">
              <a:lnSpc>
                <a:spcPct val="120000"/>
              </a:lnSpc>
            </a:pPr>
            <a:r>
              <a:rPr lang="ru-RU" sz="5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</a:t>
            </a:r>
            <a:endParaRPr lang="en-US" sz="5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ru-RU" sz="5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УЧРЕЖДЕНИЕ ВЫСШЕГО ОБРАЗОВАНИЯ «МОСКОВСКИЙ ГОСУДАРСТВЕННЫЙ УНИВЕРСИТЕТ ТЕХНОЛОГИЙ И УПРАВЛЕНИЯ ИМЕНИ К.Г. РАЗУМОВСКОГО (ПЕРВЫЙ КАЗАЧИЙ УНИВЕРСИТЕТ)»</a:t>
            </a:r>
            <a:endParaRPr lang="ru-RU" sz="5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ru-RU" sz="5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(ФГБОУ ВО «МГУТУ ИМ. К.Г. РАЗУМОВСКОГО (ПКУ)»)</a:t>
            </a:r>
          </a:p>
          <a:p>
            <a:pPr algn="ctr">
              <a:lnSpc>
                <a:spcPct val="120000"/>
              </a:lnSpc>
            </a:pPr>
            <a:r>
              <a:rPr lang="ru-RU" sz="5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ru-RU" sz="5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ru-RU" sz="5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УНИВЕРСИТЕТСКИЙ КОЛЛЕДЖ ИНФОРМАЦИОННЫХ ТЕХНОЛОГИЙ</a:t>
            </a:r>
            <a:endParaRPr lang="ru-RU" sz="5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/>
          </a:p>
        </p:txBody>
      </p:sp>
      <p:pic>
        <p:nvPicPr>
          <p:cNvPr id="37" name="Рисунок 3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2291" y="0"/>
            <a:ext cx="1152128" cy="1124744"/>
          </a:xfrm>
          <a:prstGeom prst="rect">
            <a:avLst/>
          </a:prstGeom>
          <a:noFill/>
        </p:spPr>
      </p:pic>
      <p:sp>
        <p:nvSpPr>
          <p:cNvPr id="21" name="Прямоугольник 20"/>
          <p:cNvSpPr/>
          <p:nvPr/>
        </p:nvSpPr>
        <p:spPr>
          <a:xfrm>
            <a:off x="380510" y="5309371"/>
            <a:ext cx="5176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Студент: Самохин Александр Юрьевич, </a:t>
            </a:r>
          </a:p>
          <a:p>
            <a:r>
              <a:rPr lang="ru-RU" dirty="0" smtClean="0"/>
              <a:t>ПКС-304</a:t>
            </a:r>
            <a:endParaRPr lang="ru-RU" dirty="0"/>
          </a:p>
          <a:p>
            <a:r>
              <a:rPr lang="ru-RU" dirty="0"/>
              <a:t>Руководитель: Ларионова Елена Анатольевна</a:t>
            </a:r>
          </a:p>
        </p:txBody>
      </p:sp>
    </p:spTree>
    <p:extLst>
      <p:ext uri="{BB962C8B-B14F-4D97-AF65-F5344CB8AC3E}">
        <p14:creationId xmlns:p14="http://schemas.microsoft.com/office/powerpoint/2010/main" val="129340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самых забивающих команд </a:t>
            </a:r>
            <a:r>
              <a:rPr lang="ru-RU" dirty="0" smtClean="0"/>
              <a:t>на </a:t>
            </a:r>
            <a:r>
              <a:rPr lang="ru-RU" dirty="0" smtClean="0"/>
              <a:t>первой странице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37" y="1949928"/>
            <a:ext cx="7450138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3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игроков </a:t>
            </a:r>
            <a:r>
              <a:rPr lang="ru-RU" dirty="0" smtClean="0"/>
              <a:t>турнира </a:t>
            </a:r>
            <a:r>
              <a:rPr lang="ru-RU" dirty="0" smtClean="0"/>
              <a:t>с поиском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2158871"/>
            <a:ext cx="7421562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</a:t>
            </a:r>
            <a:r>
              <a:rPr lang="ru-RU" dirty="0" smtClean="0"/>
              <a:t>игроков, </a:t>
            </a:r>
            <a:r>
              <a:rPr lang="ru-RU" dirty="0" smtClean="0"/>
              <a:t>забивших в выбранном матче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30" y="2209800"/>
            <a:ext cx="4003740" cy="321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бомбардиров турнира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50517" y="2484439"/>
            <a:ext cx="3496849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ТОП-5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315201" y="2484439"/>
            <a:ext cx="3496849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Все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1266" name="Picture 2" descr="https://sun9-87.userapi.com/s/v1/if2/dAn4rUIn2uBnI3xFife-341UZOzKxYGN55LIvxOrxRwFfoICmMCpKhz12CADRcsh19xlPOhnsBOhLmH0eYzSDhgi.jpg?size=1280x665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02225"/>
            <a:ext cx="5486400" cy="285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un9-81.userapi.com/s/v1/if2/LheNW6dLbq0MIX7qtTA_XxBB1Kp6haYmUeviti2ZM6PTq3FlIZVWO0B7oaFc9tZe0tEXVTsBUlRwcIwO0Cp3ErHQ.jpg?size=1280x679&amp;quality=96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96" y="3002225"/>
            <a:ext cx="5439855" cy="288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9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стадионов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0242" name="Picture 2" descr="https://sun9-87.userapi.com/s/v1/if2/xkR8vUQK2nRuET2u3i43OBCaOjhlThjxaCKL5nIYBmiQEr5vLhT0AD_M6RlhchAkNVyaSEq_xu9x_XMe3flScaiF.jpg?size=1280x668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582" y="1962411"/>
            <a:ext cx="7900835" cy="41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9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результатов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2290" name="Picture 2" descr="https://sun9-29.userapi.com/s/v1/if2/j5J2IoXz7f5cr8W0C4HZaH8DT2moIwGePEYz-GHi_IBwyymu0Jk0ite3fd3L9M-cmhIRXHsEOhhSLmI-pn8pwFht.jpg?size=1280x68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97" y="1957358"/>
            <a:ext cx="7612736" cy="40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Отчёт по матчу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9218" name="Picture 2" descr="https://sun9-82.userapi.com/s/v1/if2/sCPhKqMA8Pj5IUEChCV-jny-cv56eZCudKFZmmOCH6ecdeMEWyT5ZqLg_wgipJvisVeTCZZ7fmM44gGoYsLtkfeO.jpg?size=932x1080&amp;quality=96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25670" y="1794519"/>
            <a:ext cx="3940660" cy="456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0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Добавление игрока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09600" y="883197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Администратор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3314" name="Picture 2" descr="https://sun9-55.userapi.com/s/v1/if2/xLBAwB0yg6wJnNCtKXybj7Sdo56ZyG2YTmk2omMzpmsle2003rOqJY9_NFjaHQq-nn6XdSQRUYT-q9oIFaDF2bDp.jpg?size=1280x660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35" y="2031415"/>
            <a:ext cx="7437373" cy="38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5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Удаление игрока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09600" y="883197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Администратор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5362" name="Picture 2" descr="https://sun9-13.userapi.com/s/v1/if2/5U_m88CCU-eFpLRZ1ItQNJKV3LdE616AGm6g4CRnv2B-2bjuXF9-lVifc-dPs3K3N6UIu-j54APowz1NbBuReeBG.jpg?size=1280x470&amp;quality=96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 bwMode="auto">
          <a:xfrm>
            <a:off x="2617939" y="2361482"/>
            <a:ext cx="7144011" cy="224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Редактирование игрока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09600" y="883197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Администратор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4338" name="Picture 2" descr="https://sun9-31.userapi.com/s/v1/if2/WqiBG9wgYH5zmQJUyEtm3pJfMtW_IEZWo6EQwCBlkYIIPWwKpse8_7p05PYfZ2xbGA8CgySG9scCR5tGfvvJmZeE.jpg?size=1280x665&amp;quality=9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91" y="1856584"/>
            <a:ext cx="7700418" cy="40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4470" y="1571625"/>
            <a:ext cx="8596668" cy="446973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300" dirty="0"/>
              <a:t>Хранить и обрабатывать</a:t>
            </a:r>
            <a:r>
              <a:rPr lang="ru-RU" sz="2300" dirty="0" smtClean="0"/>
              <a:t>:</a:t>
            </a:r>
            <a:endParaRPr lang="ru-RU" sz="2300" dirty="0"/>
          </a:p>
          <a:p>
            <a:pPr lvl="0">
              <a:buFont typeface="Wingdings" pitchFamily="2" charset="2"/>
              <a:buChar char="q"/>
            </a:pPr>
            <a:r>
              <a:rPr lang="ru-RU" sz="2300" dirty="0" smtClean="0"/>
              <a:t>данные </a:t>
            </a:r>
            <a:r>
              <a:rPr lang="ru-RU" sz="2300" dirty="0"/>
              <a:t>о </a:t>
            </a:r>
            <a:r>
              <a:rPr lang="ru-RU" sz="2300" dirty="0" smtClean="0"/>
              <a:t>спортивном турнире,</a:t>
            </a:r>
            <a:endParaRPr lang="ru-RU" sz="2300" dirty="0"/>
          </a:p>
          <a:p>
            <a:pPr lvl="0">
              <a:buFont typeface="Wingdings" pitchFamily="2" charset="2"/>
              <a:buChar char="q"/>
            </a:pPr>
            <a:r>
              <a:rPr lang="ru-RU" sz="2300" dirty="0" smtClean="0"/>
              <a:t>статистику о спортивном турнире</a:t>
            </a:r>
            <a:r>
              <a:rPr lang="en-US" sz="2300" dirty="0" smtClean="0"/>
              <a:t>,</a:t>
            </a:r>
            <a:endParaRPr lang="ru-RU" sz="2300" dirty="0" smtClean="0"/>
          </a:p>
          <a:p>
            <a:pPr lvl="0">
              <a:buFont typeface="Wingdings" pitchFamily="2" charset="2"/>
              <a:buChar char="q"/>
            </a:pPr>
            <a:r>
              <a:rPr lang="ru-RU" sz="2300" dirty="0" smtClean="0"/>
              <a:t>данные о пользователях,</a:t>
            </a:r>
            <a:endParaRPr lang="ru-RU" sz="2300" dirty="0"/>
          </a:p>
          <a:p>
            <a:pPr>
              <a:buFont typeface="Wingdings" pitchFamily="2" charset="2"/>
              <a:buChar char="q"/>
            </a:pPr>
            <a:r>
              <a:rPr lang="ru-RU" sz="2300" dirty="0" smtClean="0"/>
              <a:t>отчёты новых пользователей.</a:t>
            </a:r>
          </a:p>
          <a:p>
            <a:pPr marL="109728" indent="0">
              <a:buNone/>
            </a:pPr>
            <a:r>
              <a:rPr lang="ru-RU" sz="2300" dirty="0" smtClean="0"/>
              <a:t>Регистрировать</a:t>
            </a:r>
            <a:r>
              <a:rPr lang="en-US" sz="2300" dirty="0" smtClean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ru-RU" sz="2300" dirty="0" smtClean="0"/>
              <a:t>новых пользователей.</a:t>
            </a:r>
            <a:endParaRPr lang="ru-RU" sz="2300" dirty="0"/>
          </a:p>
          <a:p>
            <a:pPr lvl="0"/>
            <a:endParaRPr lang="ru-RU" sz="2300" dirty="0"/>
          </a:p>
          <a:p>
            <a:pPr marL="0" indent="0">
              <a:buNone/>
            </a:pPr>
            <a:endParaRPr lang="ru-RU" sz="23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Задачи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2252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04297" y="1830192"/>
            <a:ext cx="8596668" cy="3540123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ru-RU" sz="8600" dirty="0" smtClean="0"/>
              <a:t>Таким образом, в курсовой </a:t>
            </a:r>
            <a:r>
              <a:rPr lang="ru-RU" sz="8600" dirty="0"/>
              <a:t>работе была достигнута поставленная </a:t>
            </a:r>
            <a:r>
              <a:rPr lang="ru-RU" sz="8600" dirty="0" smtClean="0"/>
              <a:t>цель, </a:t>
            </a:r>
            <a:r>
              <a:rPr lang="ru-RU" sz="8600" dirty="0"/>
              <a:t>а именно создание приложения для </a:t>
            </a:r>
            <a:r>
              <a:rPr lang="ru-RU" sz="8600" dirty="0" smtClean="0"/>
              <a:t>спортивного болельщика, </a:t>
            </a:r>
            <a:r>
              <a:rPr lang="ru-RU" sz="8600" dirty="0"/>
              <a:t>которое </a:t>
            </a:r>
            <a:r>
              <a:rPr lang="ru-RU" sz="8600" dirty="0" smtClean="0"/>
              <a:t>позволяет ему отслеживать статистику и данные о турнире, </a:t>
            </a:r>
            <a:r>
              <a:rPr lang="ru-RU" sz="8600" dirty="0"/>
              <a:t>а администраторам следить за актуальностью </a:t>
            </a:r>
            <a:r>
              <a:rPr lang="ru-RU" sz="8600" dirty="0" smtClean="0"/>
              <a:t>этой статистики и этих данных.</a:t>
            </a:r>
          </a:p>
          <a:p>
            <a:pPr marL="0" indent="0" algn="ctr">
              <a:buNone/>
            </a:pPr>
            <a:r>
              <a:rPr lang="ru-RU" sz="8600" dirty="0" smtClean="0"/>
              <a:t> </a:t>
            </a:r>
            <a:r>
              <a:rPr lang="ru-RU" sz="8600" dirty="0"/>
              <a:t>Приложение взаимодействует с базой данных </a:t>
            </a:r>
            <a:r>
              <a:rPr lang="en-US" sz="8600" dirty="0"/>
              <a:t>MS SQL Server</a:t>
            </a:r>
            <a:r>
              <a:rPr lang="ru-RU" sz="8600" dirty="0"/>
              <a:t>. 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07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3570" y="2687550"/>
            <a:ext cx="8596668" cy="890588"/>
          </a:xfrm>
        </p:spPr>
        <p:txBody>
          <a:bodyPr>
            <a:noAutofit/>
          </a:bodyPr>
          <a:lstStyle/>
          <a:p>
            <a:pPr algn="ctr"/>
            <a:r>
              <a:rPr lang="ru-RU" sz="7200" dirty="0"/>
              <a:t>Спасибо за </a:t>
            </a:r>
            <a:r>
              <a:rPr lang="ru-RU" sz="7200" dirty="0" smtClean="0"/>
              <a:t>внимание!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467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6405" y="316239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Логическая модель базы данных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24647" y="1732383"/>
            <a:ext cx="7120185" cy="41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информационной системы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4809995" y="1640910"/>
            <a:ext cx="2718147" cy="3106454"/>
            <a:chOff x="0" y="0"/>
            <a:chExt cx="1409700" cy="1914525"/>
          </a:xfrm>
        </p:grpSpPr>
        <p:sp>
          <p:nvSpPr>
            <p:cNvPr id="5" name="Надпись 5"/>
            <p:cNvSpPr txBox="1"/>
            <p:nvPr/>
          </p:nvSpPr>
          <p:spPr>
            <a:xfrm>
              <a:off x="19050" y="0"/>
              <a:ext cx="1390650" cy="38100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450215" algn="ctr">
                <a:lnSpc>
                  <a:spcPct val="150000"/>
                </a:lnSpc>
                <a:spcAft>
                  <a:spcPts val="800"/>
                </a:spcAft>
              </a:pPr>
              <a:r>
                <a:rPr lang="ru-RU" sz="1400" dirty="0">
                  <a:effectLst/>
                  <a:latin typeface="Times New Roman"/>
                  <a:ea typeface="Calibri"/>
                  <a:cs typeface="Times New Roman"/>
                </a:rPr>
                <a:t>База данных</a:t>
              </a: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0" y="400050"/>
              <a:ext cx="1409700" cy="1514475"/>
              <a:chOff x="0" y="0"/>
              <a:chExt cx="1409700" cy="1514475"/>
            </a:xfrm>
          </p:grpSpPr>
          <p:sp>
            <p:nvSpPr>
              <p:cNvPr id="7" name="Надпись 6"/>
              <p:cNvSpPr txBox="1"/>
              <p:nvPr/>
            </p:nvSpPr>
            <p:spPr>
              <a:xfrm>
                <a:off x="0" y="371475"/>
                <a:ext cx="1390650" cy="38100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indent="450215"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400">
                    <a:effectLst/>
                    <a:latin typeface="Times New Roman"/>
                    <a:ea typeface="Calibri"/>
                    <a:cs typeface="Times New Roman"/>
                  </a:rPr>
                  <a:t>Сервер</a:t>
                </a:r>
              </a:p>
            </p:txBody>
          </p:sp>
          <p:grpSp>
            <p:nvGrpSpPr>
              <p:cNvPr id="8" name="Группа 7"/>
              <p:cNvGrpSpPr/>
              <p:nvPr/>
            </p:nvGrpSpPr>
            <p:grpSpPr>
              <a:xfrm>
                <a:off x="19050" y="0"/>
                <a:ext cx="1390650" cy="1514475"/>
                <a:chOff x="0" y="0"/>
                <a:chExt cx="1390650" cy="1514475"/>
              </a:xfrm>
            </p:grpSpPr>
            <p:sp>
              <p:nvSpPr>
                <p:cNvPr id="9" name="Надпись 8"/>
                <p:cNvSpPr txBox="1"/>
                <p:nvPr/>
              </p:nvSpPr>
              <p:spPr>
                <a:xfrm>
                  <a:off x="0" y="1133475"/>
                  <a:ext cx="1390650" cy="381000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solidFill>
                    <a:prstClr val="black"/>
                  </a:solidFill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indent="450215" algn="ctr">
                    <a:lnSpc>
                      <a:spcPct val="150000"/>
                    </a:lnSpc>
                    <a:spcAft>
                      <a:spcPts val="800"/>
                    </a:spcAft>
                  </a:pPr>
                  <a:r>
                    <a:rPr lang="ru-RU" sz="1400">
                      <a:effectLst/>
                      <a:latin typeface="Times New Roman"/>
                      <a:ea typeface="Calibri"/>
                      <a:cs typeface="Times New Roman"/>
                    </a:rPr>
                    <a:t>Клиент</a:t>
                  </a:r>
                </a:p>
              </p:txBody>
            </p:sp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533400" y="9525"/>
                  <a:ext cx="0" cy="3549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/>
                <p:cNvCxnSpPr/>
                <p:nvPr/>
              </p:nvCxnSpPr>
              <p:spPr>
                <a:xfrm>
                  <a:off x="533400" y="771525"/>
                  <a:ext cx="0" cy="3549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Прямая со стрелкой 11"/>
                <p:cNvCxnSpPr/>
                <p:nvPr/>
              </p:nvCxnSpPr>
              <p:spPr>
                <a:xfrm flipV="1">
                  <a:off x="742950" y="0"/>
                  <a:ext cx="0" cy="3429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Прямая со стрелкой 12"/>
                <p:cNvCxnSpPr/>
                <p:nvPr/>
              </p:nvCxnSpPr>
              <p:spPr>
                <a:xfrm flipV="1">
                  <a:off x="752475" y="762000"/>
                  <a:ext cx="0" cy="3429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Прямоугольник 2"/>
          <p:cNvSpPr/>
          <p:nvPr/>
        </p:nvSpPr>
        <p:spPr>
          <a:xfrm>
            <a:off x="4676443" y="5173435"/>
            <a:ext cx="3021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Клиент серверная </a:t>
            </a:r>
          </a:p>
        </p:txBody>
      </p:sp>
    </p:spTree>
    <p:extLst>
      <p:ext uri="{BB962C8B-B14F-4D97-AF65-F5344CB8AC3E}">
        <p14:creationId xmlns:p14="http://schemas.microsoft.com/office/powerpoint/2010/main" val="23080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140779" y="4195284"/>
            <a:ext cx="3472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V</a:t>
            </a:r>
            <a:r>
              <a:rPr lang="ru-RU" sz="2800" dirty="0" err="1"/>
              <a:t>isual</a:t>
            </a:r>
            <a:r>
              <a:rPr lang="ru-RU" sz="2800" dirty="0"/>
              <a:t> </a:t>
            </a:r>
            <a:r>
              <a:rPr lang="en-US" sz="2800" dirty="0"/>
              <a:t>S</a:t>
            </a:r>
            <a:r>
              <a:rPr lang="ru-RU" sz="2800" dirty="0" err="1" smtClean="0"/>
              <a:t>tudio</a:t>
            </a:r>
            <a:r>
              <a:rPr lang="ru-RU" sz="2800" dirty="0" smtClean="0"/>
              <a:t> </a:t>
            </a:r>
            <a:r>
              <a:rPr lang="ru-RU" sz="2800" dirty="0"/>
              <a:t>2019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938" y="1657154"/>
            <a:ext cx="2436542" cy="234099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364103" y="4172575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ER </a:t>
            </a:r>
            <a:r>
              <a:rPr lang="en-US" sz="2800" dirty="0"/>
              <a:t>Assistant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167452" y="4172575"/>
            <a:ext cx="27751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ru-RU" dirty="0" err="1" smtClean="0"/>
              <a:t>icro</a:t>
            </a:r>
            <a:r>
              <a:rPr lang="en-US" dirty="0"/>
              <a:t>s</a:t>
            </a:r>
            <a:r>
              <a:rPr lang="ru-RU" dirty="0" err="1" smtClean="0"/>
              <a:t>oft</a:t>
            </a:r>
            <a:r>
              <a:rPr lang="ru-RU" dirty="0" smtClean="0"/>
              <a:t> </a:t>
            </a:r>
            <a:r>
              <a:rPr lang="en-US" dirty="0"/>
              <a:t>SQL</a:t>
            </a:r>
            <a:r>
              <a:rPr lang="ru-RU" dirty="0"/>
              <a:t> </a:t>
            </a:r>
            <a:r>
              <a:rPr lang="en-US" dirty="0"/>
              <a:t>S</a:t>
            </a:r>
            <a:r>
              <a:rPr lang="ru-RU" dirty="0" err="1" smtClean="0"/>
              <a:t>erver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Microsoft SQL Server </a:t>
            </a:r>
          </a:p>
          <a:p>
            <a:r>
              <a:rPr lang="en-US" dirty="0" smtClean="0"/>
              <a:t>Management Studio 18</a:t>
            </a:r>
            <a:endParaRPr lang="ru-RU" dirty="0"/>
          </a:p>
        </p:txBody>
      </p:sp>
      <p:pic>
        <p:nvPicPr>
          <p:cNvPr id="1026" name="Picture 2" descr="C:\Users\User1\Downloads\pngwing.c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79" y="1436312"/>
            <a:ext cx="3016336" cy="301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Средства разработки</a:t>
            </a:r>
            <a:endParaRPr lang="ru-RU" dirty="0"/>
          </a:p>
        </p:txBody>
      </p:sp>
      <p:pic>
        <p:nvPicPr>
          <p:cNvPr id="1028" name="Picture 4" descr="https://i.ytimg.com/vi/s3Q107_6Ji8/maxresdefault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391" y1="56250" x2="41250" y2="17639"/>
                        <a14:foregroundMark x1="37969" y1="54444" x2="42656" y2="32222"/>
                        <a14:foregroundMark x1="34844" y1="50417" x2="40234" y2="38750"/>
                        <a14:foregroundMark x1="41641" y1="43472" x2="42266" y2="25278"/>
                        <a14:foregroundMark x1="42656" y1="20556" x2="44531" y2="28194"/>
                        <a14:foregroundMark x1="44922" y1="43472" x2="44766" y2="30417"/>
                        <a14:foregroundMark x1="20703" y1="55972" x2="56484" y2="69861"/>
                        <a14:foregroundMark x1="19453" y1="54861" x2="51719" y2="58472"/>
                        <a14:foregroundMark x1="20313" y1="70556" x2="56016" y2="68056"/>
                        <a14:foregroundMark x1="20703" y1="70556" x2="19844" y2="53056"/>
                        <a14:foregroundMark x1="28906" y1="73889" x2="36719" y2="67222"/>
                        <a14:foregroundMark x1="74141" y1="68333" x2="75938" y2="32222"/>
                        <a14:foregroundMark x1="82109" y1="69444" x2="78047" y2="32500"/>
                        <a14:foregroundMark x1="78047" y1="71250" x2="69219" y2="46806"/>
                        <a14:foregroundMark x1="83359" y1="67222" x2="82344" y2="47222"/>
                        <a14:foregroundMark x1="84609" y1="71667" x2="83359" y2="43889"/>
                        <a14:foregroundMark x1="66328" y1="35833" x2="81094" y2="3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01" y="1289504"/>
            <a:ext cx="60959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861" y="0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Функционал программы</a:t>
            </a: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Авторизация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31" y="2158871"/>
            <a:ext cx="745013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09600" y="883197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Пользователь 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8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Регистрация для нового пользователя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81" y="1998794"/>
            <a:ext cx="7412038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0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</a:t>
            </a:r>
            <a:r>
              <a:rPr lang="ru-RU" dirty="0" smtClean="0"/>
              <a:t>команд, </a:t>
            </a:r>
            <a:r>
              <a:rPr lang="ru-RU" dirty="0" smtClean="0"/>
              <a:t>принимающих участие в турнире 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169" y="1996033"/>
            <a:ext cx="7459662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2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09600" y="1430165"/>
            <a:ext cx="10972800" cy="728706"/>
          </a:xfrm>
          <a:prstGeom prst="rect">
            <a:avLst/>
          </a:prstGeom>
        </p:spPr>
        <p:txBody>
          <a:bodyPr vert="horz" rtlCol="0" anchor="ctr">
            <a:normAutofit fontScale="6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ru-RU" dirty="0" smtClean="0"/>
              <a:t>Просмотр тренеров команд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744" y="2158870"/>
            <a:ext cx="7402512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7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754</TotalTime>
  <Words>242</Words>
  <Application>Microsoft Office PowerPoint</Application>
  <PresentationFormat>Произвольный</PresentationFormat>
  <Paragraphs>55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Открытая</vt:lpstr>
      <vt:lpstr>Тема проекта: разработка информационной системы для спортивного болельщика</vt:lpstr>
      <vt:lpstr>Задачи проекта</vt:lpstr>
      <vt:lpstr>Логическая модель базы данных</vt:lpstr>
      <vt:lpstr>Архитектура информационной системы</vt:lpstr>
      <vt:lpstr>Средства разработки</vt:lpstr>
      <vt:lpstr>Функционал программы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проекта:Разработка информационной системы для книжного магазина.</dc:title>
  <dc:creator>Matvey</dc:creator>
  <cp:lastModifiedBy>Пользователь Windows</cp:lastModifiedBy>
  <cp:revision>75</cp:revision>
  <dcterms:created xsi:type="dcterms:W3CDTF">2021-05-11T11:29:36Z</dcterms:created>
  <dcterms:modified xsi:type="dcterms:W3CDTF">2022-05-15T18:43:42Z</dcterms:modified>
</cp:coreProperties>
</file>